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AR"/>
          </a:p>
        </p:txBody>
      </p:sp>
      <p:sp>
        <p:nvSpPr>
          <p:cNvPr id="4" name="Marcador de fecha 3"/>
          <p:cNvSpPr>
            <a:spLocks noGrp="1"/>
          </p:cNvSpPr>
          <p:nvPr>
            <p:ph type="dt" sz="half" idx="10"/>
          </p:nvPr>
        </p:nvSpPr>
        <p:spPr/>
        <p:txBody>
          <a:bodyPr/>
          <a:lstStyle/>
          <a:p>
            <a:fld id="{6064F727-F20E-4436-92B6-D864B3199CBF}" type="datetimeFigureOut">
              <a:rPr lang="es-AR" smtClean="0"/>
              <a:t>29/2/2024</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96033B61-FF20-4000-8A62-D916A8550661}" type="slidenum">
              <a:rPr lang="es-AR" smtClean="0"/>
              <a:t>‹Nº›</a:t>
            </a:fld>
            <a:endParaRPr lang="es-AR"/>
          </a:p>
        </p:txBody>
      </p:sp>
    </p:spTree>
    <p:extLst>
      <p:ext uri="{BB962C8B-B14F-4D97-AF65-F5344CB8AC3E}">
        <p14:creationId xmlns:p14="http://schemas.microsoft.com/office/powerpoint/2010/main" val="3225236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6064F727-F20E-4436-92B6-D864B3199CBF}" type="datetimeFigureOut">
              <a:rPr lang="es-AR" smtClean="0"/>
              <a:t>29/2/2024</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96033B61-FF20-4000-8A62-D916A8550661}" type="slidenum">
              <a:rPr lang="es-AR" smtClean="0"/>
              <a:t>‹Nº›</a:t>
            </a:fld>
            <a:endParaRPr lang="es-AR"/>
          </a:p>
        </p:txBody>
      </p:sp>
    </p:spTree>
    <p:extLst>
      <p:ext uri="{BB962C8B-B14F-4D97-AF65-F5344CB8AC3E}">
        <p14:creationId xmlns:p14="http://schemas.microsoft.com/office/powerpoint/2010/main" val="1136730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6064F727-F20E-4436-92B6-D864B3199CBF}" type="datetimeFigureOut">
              <a:rPr lang="es-AR" smtClean="0"/>
              <a:t>29/2/2024</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96033B61-FF20-4000-8A62-D916A8550661}" type="slidenum">
              <a:rPr lang="es-AR" smtClean="0"/>
              <a:t>‹Nº›</a:t>
            </a:fld>
            <a:endParaRPr lang="es-AR"/>
          </a:p>
        </p:txBody>
      </p:sp>
    </p:spTree>
    <p:extLst>
      <p:ext uri="{BB962C8B-B14F-4D97-AF65-F5344CB8AC3E}">
        <p14:creationId xmlns:p14="http://schemas.microsoft.com/office/powerpoint/2010/main" val="2030425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6064F727-F20E-4436-92B6-D864B3199CBF}" type="datetimeFigureOut">
              <a:rPr lang="es-AR" smtClean="0"/>
              <a:t>29/2/2024</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96033B61-FF20-4000-8A62-D916A8550661}" type="slidenum">
              <a:rPr lang="es-AR" smtClean="0"/>
              <a:t>‹Nº›</a:t>
            </a:fld>
            <a:endParaRPr lang="es-AR"/>
          </a:p>
        </p:txBody>
      </p:sp>
    </p:spTree>
    <p:extLst>
      <p:ext uri="{BB962C8B-B14F-4D97-AF65-F5344CB8AC3E}">
        <p14:creationId xmlns:p14="http://schemas.microsoft.com/office/powerpoint/2010/main" val="1516920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6064F727-F20E-4436-92B6-D864B3199CBF}" type="datetimeFigureOut">
              <a:rPr lang="es-AR" smtClean="0"/>
              <a:t>29/2/2024</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96033B61-FF20-4000-8A62-D916A8550661}" type="slidenum">
              <a:rPr lang="es-AR" smtClean="0"/>
              <a:t>‹Nº›</a:t>
            </a:fld>
            <a:endParaRPr lang="es-AR"/>
          </a:p>
        </p:txBody>
      </p:sp>
    </p:spTree>
    <p:extLst>
      <p:ext uri="{BB962C8B-B14F-4D97-AF65-F5344CB8AC3E}">
        <p14:creationId xmlns:p14="http://schemas.microsoft.com/office/powerpoint/2010/main" val="2970193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Marcador de fecha 4"/>
          <p:cNvSpPr>
            <a:spLocks noGrp="1"/>
          </p:cNvSpPr>
          <p:nvPr>
            <p:ph type="dt" sz="half" idx="10"/>
          </p:nvPr>
        </p:nvSpPr>
        <p:spPr/>
        <p:txBody>
          <a:bodyPr/>
          <a:lstStyle/>
          <a:p>
            <a:fld id="{6064F727-F20E-4436-92B6-D864B3199CBF}" type="datetimeFigureOut">
              <a:rPr lang="es-AR" smtClean="0"/>
              <a:t>29/2/2024</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96033B61-FF20-4000-8A62-D916A8550661}" type="slidenum">
              <a:rPr lang="es-AR" smtClean="0"/>
              <a:t>‹Nº›</a:t>
            </a:fld>
            <a:endParaRPr lang="es-AR"/>
          </a:p>
        </p:txBody>
      </p:sp>
    </p:spTree>
    <p:extLst>
      <p:ext uri="{BB962C8B-B14F-4D97-AF65-F5344CB8AC3E}">
        <p14:creationId xmlns:p14="http://schemas.microsoft.com/office/powerpoint/2010/main" val="3438613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Marcador de fecha 6"/>
          <p:cNvSpPr>
            <a:spLocks noGrp="1"/>
          </p:cNvSpPr>
          <p:nvPr>
            <p:ph type="dt" sz="half" idx="10"/>
          </p:nvPr>
        </p:nvSpPr>
        <p:spPr/>
        <p:txBody>
          <a:bodyPr/>
          <a:lstStyle/>
          <a:p>
            <a:fld id="{6064F727-F20E-4436-92B6-D864B3199CBF}" type="datetimeFigureOut">
              <a:rPr lang="es-AR" smtClean="0"/>
              <a:t>29/2/2024</a:t>
            </a:fld>
            <a:endParaRPr lang="es-AR"/>
          </a:p>
        </p:txBody>
      </p:sp>
      <p:sp>
        <p:nvSpPr>
          <p:cNvPr id="8" name="Marcador de pie de página 7"/>
          <p:cNvSpPr>
            <a:spLocks noGrp="1"/>
          </p:cNvSpPr>
          <p:nvPr>
            <p:ph type="ftr" sz="quarter" idx="11"/>
          </p:nvPr>
        </p:nvSpPr>
        <p:spPr/>
        <p:txBody>
          <a:bodyPr/>
          <a:lstStyle/>
          <a:p>
            <a:endParaRPr lang="es-AR"/>
          </a:p>
        </p:txBody>
      </p:sp>
      <p:sp>
        <p:nvSpPr>
          <p:cNvPr id="9" name="Marcador de número de diapositiva 8"/>
          <p:cNvSpPr>
            <a:spLocks noGrp="1"/>
          </p:cNvSpPr>
          <p:nvPr>
            <p:ph type="sldNum" sz="quarter" idx="12"/>
          </p:nvPr>
        </p:nvSpPr>
        <p:spPr/>
        <p:txBody>
          <a:bodyPr/>
          <a:lstStyle/>
          <a:p>
            <a:fld id="{96033B61-FF20-4000-8A62-D916A8550661}" type="slidenum">
              <a:rPr lang="es-AR" smtClean="0"/>
              <a:t>‹Nº›</a:t>
            </a:fld>
            <a:endParaRPr lang="es-AR"/>
          </a:p>
        </p:txBody>
      </p:sp>
    </p:spTree>
    <p:extLst>
      <p:ext uri="{BB962C8B-B14F-4D97-AF65-F5344CB8AC3E}">
        <p14:creationId xmlns:p14="http://schemas.microsoft.com/office/powerpoint/2010/main" val="1454901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fecha 2"/>
          <p:cNvSpPr>
            <a:spLocks noGrp="1"/>
          </p:cNvSpPr>
          <p:nvPr>
            <p:ph type="dt" sz="half" idx="10"/>
          </p:nvPr>
        </p:nvSpPr>
        <p:spPr/>
        <p:txBody>
          <a:bodyPr/>
          <a:lstStyle/>
          <a:p>
            <a:fld id="{6064F727-F20E-4436-92B6-D864B3199CBF}" type="datetimeFigureOut">
              <a:rPr lang="es-AR" smtClean="0"/>
              <a:t>29/2/2024</a:t>
            </a:fld>
            <a:endParaRPr lang="es-AR"/>
          </a:p>
        </p:txBody>
      </p:sp>
      <p:sp>
        <p:nvSpPr>
          <p:cNvPr id="4" name="Marcador de pie de página 3"/>
          <p:cNvSpPr>
            <a:spLocks noGrp="1"/>
          </p:cNvSpPr>
          <p:nvPr>
            <p:ph type="ftr" sz="quarter" idx="11"/>
          </p:nvPr>
        </p:nvSpPr>
        <p:spPr/>
        <p:txBody>
          <a:bodyPr/>
          <a:lstStyle/>
          <a:p>
            <a:endParaRPr lang="es-AR"/>
          </a:p>
        </p:txBody>
      </p:sp>
      <p:sp>
        <p:nvSpPr>
          <p:cNvPr id="5" name="Marcador de número de diapositiva 4"/>
          <p:cNvSpPr>
            <a:spLocks noGrp="1"/>
          </p:cNvSpPr>
          <p:nvPr>
            <p:ph type="sldNum" sz="quarter" idx="12"/>
          </p:nvPr>
        </p:nvSpPr>
        <p:spPr/>
        <p:txBody>
          <a:bodyPr/>
          <a:lstStyle/>
          <a:p>
            <a:fld id="{96033B61-FF20-4000-8A62-D916A8550661}" type="slidenum">
              <a:rPr lang="es-AR" smtClean="0"/>
              <a:t>‹Nº›</a:t>
            </a:fld>
            <a:endParaRPr lang="es-AR"/>
          </a:p>
        </p:txBody>
      </p:sp>
    </p:spTree>
    <p:extLst>
      <p:ext uri="{BB962C8B-B14F-4D97-AF65-F5344CB8AC3E}">
        <p14:creationId xmlns:p14="http://schemas.microsoft.com/office/powerpoint/2010/main" val="1122455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064F727-F20E-4436-92B6-D864B3199CBF}" type="datetimeFigureOut">
              <a:rPr lang="es-AR" smtClean="0"/>
              <a:t>29/2/2024</a:t>
            </a:fld>
            <a:endParaRPr lang="es-AR"/>
          </a:p>
        </p:txBody>
      </p:sp>
      <p:sp>
        <p:nvSpPr>
          <p:cNvPr id="3" name="Marcador de pie de página 2"/>
          <p:cNvSpPr>
            <a:spLocks noGrp="1"/>
          </p:cNvSpPr>
          <p:nvPr>
            <p:ph type="ftr" sz="quarter" idx="11"/>
          </p:nvPr>
        </p:nvSpPr>
        <p:spPr/>
        <p:txBody>
          <a:bodyPr/>
          <a:lstStyle/>
          <a:p>
            <a:endParaRPr lang="es-AR"/>
          </a:p>
        </p:txBody>
      </p:sp>
      <p:sp>
        <p:nvSpPr>
          <p:cNvPr id="4" name="Marcador de número de diapositiva 3"/>
          <p:cNvSpPr>
            <a:spLocks noGrp="1"/>
          </p:cNvSpPr>
          <p:nvPr>
            <p:ph type="sldNum" sz="quarter" idx="12"/>
          </p:nvPr>
        </p:nvSpPr>
        <p:spPr/>
        <p:txBody>
          <a:bodyPr/>
          <a:lstStyle/>
          <a:p>
            <a:fld id="{96033B61-FF20-4000-8A62-D916A8550661}" type="slidenum">
              <a:rPr lang="es-AR" smtClean="0"/>
              <a:t>‹Nº›</a:t>
            </a:fld>
            <a:endParaRPr lang="es-AR"/>
          </a:p>
        </p:txBody>
      </p:sp>
    </p:spTree>
    <p:extLst>
      <p:ext uri="{BB962C8B-B14F-4D97-AF65-F5344CB8AC3E}">
        <p14:creationId xmlns:p14="http://schemas.microsoft.com/office/powerpoint/2010/main" val="2096012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6064F727-F20E-4436-92B6-D864B3199CBF}" type="datetimeFigureOut">
              <a:rPr lang="es-AR" smtClean="0"/>
              <a:t>29/2/2024</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96033B61-FF20-4000-8A62-D916A8550661}" type="slidenum">
              <a:rPr lang="es-AR" smtClean="0"/>
              <a:t>‹Nº›</a:t>
            </a:fld>
            <a:endParaRPr lang="es-AR"/>
          </a:p>
        </p:txBody>
      </p:sp>
    </p:spTree>
    <p:extLst>
      <p:ext uri="{BB962C8B-B14F-4D97-AF65-F5344CB8AC3E}">
        <p14:creationId xmlns:p14="http://schemas.microsoft.com/office/powerpoint/2010/main" val="1630193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6064F727-F20E-4436-92B6-D864B3199CBF}" type="datetimeFigureOut">
              <a:rPr lang="es-AR" smtClean="0"/>
              <a:t>29/2/2024</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96033B61-FF20-4000-8A62-D916A8550661}" type="slidenum">
              <a:rPr lang="es-AR" smtClean="0"/>
              <a:t>‹Nº›</a:t>
            </a:fld>
            <a:endParaRPr lang="es-AR"/>
          </a:p>
        </p:txBody>
      </p:sp>
    </p:spTree>
    <p:extLst>
      <p:ext uri="{BB962C8B-B14F-4D97-AF65-F5344CB8AC3E}">
        <p14:creationId xmlns:p14="http://schemas.microsoft.com/office/powerpoint/2010/main" val="1453097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64F727-F20E-4436-92B6-D864B3199CBF}" type="datetimeFigureOut">
              <a:rPr lang="es-AR" smtClean="0"/>
              <a:t>29/2/2024</a:t>
            </a:fld>
            <a:endParaRPr lang="es-A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033B61-FF20-4000-8A62-D916A8550661}" type="slidenum">
              <a:rPr lang="es-AR" smtClean="0"/>
              <a:t>‹Nº›</a:t>
            </a:fld>
            <a:endParaRPr lang="es-AR"/>
          </a:p>
        </p:txBody>
      </p:sp>
    </p:spTree>
    <p:extLst>
      <p:ext uri="{BB962C8B-B14F-4D97-AF65-F5344CB8AC3E}">
        <p14:creationId xmlns:p14="http://schemas.microsoft.com/office/powerpoint/2010/main" val="1865924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3"/>
          <a:stretch>
            <a:fillRect/>
          </a:stretch>
        </p:blipFill>
        <p:spPr>
          <a:xfrm>
            <a:off x="7188770" y="247568"/>
            <a:ext cx="4810125" cy="3893609"/>
          </a:xfrm>
          <a:prstGeom prst="rect">
            <a:avLst/>
          </a:prstGeom>
        </p:spPr>
      </p:pic>
      <p:sp>
        <p:nvSpPr>
          <p:cNvPr id="5" name="CuadroTexto 4"/>
          <p:cNvSpPr txBox="1"/>
          <p:nvPr/>
        </p:nvSpPr>
        <p:spPr>
          <a:xfrm>
            <a:off x="321256" y="344069"/>
            <a:ext cx="6805245" cy="2677656"/>
          </a:xfrm>
          <a:prstGeom prst="rect">
            <a:avLst/>
          </a:prstGeom>
          <a:noFill/>
        </p:spPr>
        <p:txBody>
          <a:bodyPr wrap="square" rtlCol="0">
            <a:spAutoFit/>
          </a:bodyPr>
          <a:lstStyle/>
          <a:p>
            <a:pPr algn="just"/>
            <a:r>
              <a:rPr lang="es-AR" sz="1400" b="1" dirty="0"/>
              <a:t>Queremos resaltar la invaluable labor que la Sociedad de Biología de Córdoba ha realizado durante los últimos 90 años. Desde su fundación, hemos sido un bastión de inclusión y apoyo para investigadores jóvenes y consolidados en nuestra provincia. Nuestra dedicación a la formación y promoción de talentos locales ha dejado una huella significativa en el ámbito científico de la región. Sin embargo, en este momento nos enfrentamos a desafíos financieros significativos que ponen en riesgo nuestras operaciones continuas. Es por eso por lo que apelamos a su compromiso renovado con la sociedad, solicitando que regularicen su situación de membresía al ponerse al día con las cuotas societarias. Su contribución es fundamental para asegurar que podamos seguir adelante con nuestra misión este año y en los que están por venir.</a:t>
            </a:r>
          </a:p>
          <a:p>
            <a:pPr algn="just"/>
            <a:r>
              <a:rPr lang="es-AR" sz="1400" b="1" dirty="0"/>
              <a:t>En el cuadro adjunto verán los estipendios y las fechas de vencimiento de la cuota societaria anual 2024, acordada respecto a la situación económica de nuestro país</a:t>
            </a:r>
            <a:r>
              <a:rPr lang="es-AR" sz="1400" b="1" dirty="0" smtClean="0"/>
              <a:t>.</a:t>
            </a:r>
            <a:endParaRPr lang="es-AR" sz="1400" b="1" dirty="0"/>
          </a:p>
        </p:txBody>
      </p:sp>
      <p:sp>
        <p:nvSpPr>
          <p:cNvPr id="8" name="CuadroTexto 7"/>
          <p:cNvSpPr txBox="1"/>
          <p:nvPr/>
        </p:nvSpPr>
        <p:spPr>
          <a:xfrm>
            <a:off x="444979" y="4590780"/>
            <a:ext cx="9894775" cy="1815882"/>
          </a:xfrm>
          <a:prstGeom prst="rect">
            <a:avLst/>
          </a:prstGeom>
          <a:noFill/>
        </p:spPr>
        <p:txBody>
          <a:bodyPr wrap="square" rtlCol="0">
            <a:spAutoFit/>
          </a:bodyPr>
          <a:lstStyle/>
          <a:p>
            <a:r>
              <a:rPr lang="es-MX" sz="1400" b="1" dirty="0" smtClean="0"/>
              <a:t>La cuota se puede abonar por depósito o transferencia Bancaria a la cuenta de la Sociedad de Biología de Córdoba:</a:t>
            </a:r>
          </a:p>
          <a:p>
            <a:r>
              <a:rPr lang="es-MX" sz="1400" b="1" dirty="0" smtClean="0"/>
              <a:t>Banco Francés</a:t>
            </a:r>
          </a:p>
          <a:p>
            <a:r>
              <a:rPr lang="es-MX" sz="1400" b="1" dirty="0" smtClean="0"/>
              <a:t>Razón social: Sociedad de Biología de Córdoba</a:t>
            </a:r>
          </a:p>
          <a:p>
            <a:r>
              <a:rPr lang="es-MX" sz="1400" b="1" dirty="0" smtClean="0"/>
              <a:t>Cuenta corriente en pesos ($) 291/002706/1</a:t>
            </a:r>
          </a:p>
          <a:p>
            <a:r>
              <a:rPr lang="es-MX" sz="1400" b="1" dirty="0" smtClean="0"/>
              <a:t>CBU: 0170291220000000270616</a:t>
            </a:r>
          </a:p>
          <a:p>
            <a:r>
              <a:rPr lang="es-MX" sz="1400" b="1" dirty="0" smtClean="0"/>
              <a:t>CUIT: 33-69855968-9</a:t>
            </a:r>
          </a:p>
          <a:p>
            <a:r>
              <a:rPr lang="es-MX" sz="1400" b="1" dirty="0" smtClean="0"/>
              <a:t> </a:t>
            </a:r>
          </a:p>
          <a:p>
            <a:r>
              <a:rPr lang="es-MX" sz="1400" b="1" dirty="0" smtClean="0"/>
              <a:t>No olviden enviarnos el comprobante, poner en el asunto pago de cuota societaria y de agregar en el mail los datos de Facturación.</a:t>
            </a:r>
            <a:endParaRPr lang="es-MX" sz="1400" b="1" dirty="0"/>
          </a:p>
        </p:txBody>
      </p:sp>
      <p:graphicFrame>
        <p:nvGraphicFramePr>
          <p:cNvPr id="9" name="Objeto 8"/>
          <p:cNvGraphicFramePr>
            <a:graphicFrameLocks noChangeAspect="1"/>
          </p:cNvGraphicFramePr>
          <p:nvPr>
            <p:extLst>
              <p:ext uri="{D42A27DB-BD31-4B8C-83A1-F6EECF244321}">
                <p14:modId xmlns:p14="http://schemas.microsoft.com/office/powerpoint/2010/main" val="4167262038"/>
              </p:ext>
            </p:extLst>
          </p:nvPr>
        </p:nvGraphicFramePr>
        <p:xfrm>
          <a:off x="507248" y="3181450"/>
          <a:ext cx="6265533" cy="1409330"/>
        </p:xfrm>
        <a:graphic>
          <a:graphicData uri="http://schemas.openxmlformats.org/presentationml/2006/ole">
            <mc:AlternateContent xmlns:mc="http://schemas.openxmlformats.org/markup-compatibility/2006">
              <mc:Choice xmlns:v="urn:schemas-microsoft-com:vml" Requires="v">
                <p:oleObj spid="_x0000_s1026" name="Documento" r:id="rId4" imgW="5399314" imgH="1214582" progId="Word.Document.12">
                  <p:embed/>
                </p:oleObj>
              </mc:Choice>
              <mc:Fallback>
                <p:oleObj name="Documento" r:id="rId4" imgW="5399314" imgH="1214582" progId="Word.Document.12">
                  <p:embed/>
                  <p:pic>
                    <p:nvPicPr>
                      <p:cNvPr id="0" name=""/>
                      <p:cNvPicPr/>
                      <p:nvPr/>
                    </p:nvPicPr>
                    <p:blipFill>
                      <a:blip r:embed="rId5"/>
                      <a:stretch>
                        <a:fillRect/>
                      </a:stretch>
                    </p:blipFill>
                    <p:spPr>
                      <a:xfrm>
                        <a:off x="507248" y="3181450"/>
                        <a:ext cx="6265533" cy="1409330"/>
                      </a:xfrm>
                      <a:prstGeom prst="rect">
                        <a:avLst/>
                      </a:prstGeom>
                    </p:spPr>
                  </p:pic>
                </p:oleObj>
              </mc:Fallback>
            </mc:AlternateContent>
          </a:graphicData>
        </a:graphic>
      </p:graphicFrame>
    </p:spTree>
    <p:extLst>
      <p:ext uri="{BB962C8B-B14F-4D97-AF65-F5344CB8AC3E}">
        <p14:creationId xmlns:p14="http://schemas.microsoft.com/office/powerpoint/2010/main" val="346119628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236</Words>
  <Application>Microsoft Office PowerPoint</Application>
  <PresentationFormat>Panorámica</PresentationFormat>
  <Paragraphs>10</Paragraphs>
  <Slides>1</Slides>
  <Notes>0</Notes>
  <HiddenSlides>0</HiddenSlides>
  <MMClips>0</MMClips>
  <ScaleCrop>false</ScaleCrop>
  <HeadingPairs>
    <vt:vector size="8" baseType="variant">
      <vt:variant>
        <vt:lpstr>Fuentes usadas</vt:lpstr>
      </vt:variant>
      <vt:variant>
        <vt:i4>3</vt:i4>
      </vt:variant>
      <vt:variant>
        <vt:lpstr>Tema</vt:lpstr>
      </vt:variant>
      <vt:variant>
        <vt:i4>1</vt:i4>
      </vt:variant>
      <vt:variant>
        <vt:lpstr>Servidores OLE incrustados</vt:lpstr>
      </vt:variant>
      <vt:variant>
        <vt:i4>1</vt:i4>
      </vt:variant>
      <vt:variant>
        <vt:lpstr>Títulos de diapositiva</vt:lpstr>
      </vt:variant>
      <vt:variant>
        <vt:i4>1</vt:i4>
      </vt:variant>
    </vt:vector>
  </HeadingPairs>
  <TitlesOfParts>
    <vt:vector size="6" baseType="lpstr">
      <vt:lpstr>Arial</vt:lpstr>
      <vt:lpstr>Calibri</vt:lpstr>
      <vt:lpstr>Calibri Light</vt:lpstr>
      <vt:lpstr>Tema de Office</vt:lpstr>
      <vt:lpstr>Documento de Microsoft Word</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Cristina Torres</dc:creator>
  <cp:lastModifiedBy>Cristina Torres</cp:lastModifiedBy>
  <cp:revision>1</cp:revision>
  <dcterms:created xsi:type="dcterms:W3CDTF">2024-02-29T23:04:24Z</dcterms:created>
  <dcterms:modified xsi:type="dcterms:W3CDTF">2024-02-29T23:04:55Z</dcterms:modified>
</cp:coreProperties>
</file>